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2016.04.05.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2016.04.05.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2016.04.05.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2016.04.05.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2016.04.05.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2016.04.05.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2016.04.05.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2016.04.05.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2016.04.05.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2016.04.05.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2016.04.05.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CDE75-89FD-47D4-96B5-7D53BD2E92D4}" type="datetimeFigureOut">
              <a:rPr lang="hu-HU" smtClean="0"/>
              <a:pPr/>
              <a:t>2016.04.05.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2. világháború (1939-1945)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A náci birodalom előretörése</a:t>
            </a:r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6631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háború kitörése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74848" y="1124744"/>
            <a:ext cx="8769152" cy="5246043"/>
          </a:xfrm>
        </p:spPr>
        <p:txBody>
          <a:bodyPr>
            <a:normAutofit fontScale="92500" lnSpcReduction="10000"/>
          </a:bodyPr>
          <a:lstStyle/>
          <a:p>
            <a:r>
              <a:rPr lang="hu-HU" b="1" dirty="0" smtClean="0"/>
              <a:t>1939. aug. 23.: </a:t>
            </a:r>
            <a:r>
              <a:rPr lang="hu-HU" b="1" dirty="0" err="1" smtClean="0"/>
              <a:t>Molotov-Ribbentrop-paktum</a:t>
            </a:r>
            <a:r>
              <a:rPr lang="hu-HU" b="1" dirty="0" smtClean="0"/>
              <a:t>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-meg</a:t>
            </a:r>
            <a:r>
              <a:rPr lang="hu-HU" dirty="0" smtClean="0"/>
              <a:t> nem támadási </a:t>
            </a:r>
            <a:r>
              <a:rPr lang="hu-HU" dirty="0" smtClean="0"/>
              <a:t>egyezmény </a:t>
            </a:r>
            <a:br>
              <a:rPr lang="hu-HU" dirty="0" smtClean="0"/>
            </a:br>
            <a:r>
              <a:rPr lang="hu-HU" dirty="0" smtClean="0"/>
              <a:t>(Hitler célja a két frontos háború elkerülése)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-a</a:t>
            </a:r>
            <a:r>
              <a:rPr lang="hu-HU" dirty="0" smtClean="0"/>
              <a:t> </a:t>
            </a:r>
            <a:r>
              <a:rPr lang="hu-HU" i="1" dirty="0" smtClean="0"/>
              <a:t>titkos záradék</a:t>
            </a:r>
            <a:r>
              <a:rPr lang="hu-HU" dirty="0" smtClean="0"/>
              <a:t>ban </a:t>
            </a:r>
            <a:r>
              <a:rPr lang="hu-HU" dirty="0" smtClean="0"/>
              <a:t>az „élettér” biztosítása érdekében Lengyelország </a:t>
            </a:r>
            <a:r>
              <a:rPr lang="hu-HU" dirty="0" smtClean="0"/>
              <a:t>felosztása-az érdekszférák elhatárolása</a:t>
            </a:r>
            <a:br>
              <a:rPr lang="hu-HU" dirty="0" smtClean="0"/>
            </a:br>
            <a:r>
              <a:rPr lang="hu-HU" dirty="0" err="1" smtClean="0"/>
              <a:t>--a</a:t>
            </a:r>
            <a:r>
              <a:rPr lang="hu-HU" dirty="0" smtClean="0"/>
              <a:t> </a:t>
            </a:r>
            <a:r>
              <a:rPr lang="hu-HU" dirty="0" smtClean="0"/>
              <a:t>Szovjetunió jogot formálhat a Baltikumra, Besszarábiára 			</a:t>
            </a:r>
            <a:r>
              <a:rPr lang="hu-HU" dirty="0" smtClean="0"/>
              <a:t>TK. 213.</a:t>
            </a:r>
            <a:endParaRPr lang="hu-HU" dirty="0" smtClean="0"/>
          </a:p>
          <a:p>
            <a:r>
              <a:rPr lang="hu-HU" b="1" dirty="0" smtClean="0"/>
              <a:t>1939. szeptember 1.: </a:t>
            </a:r>
            <a:r>
              <a:rPr lang="hu-HU" b="1" dirty="0" err="1" smtClean="0"/>
              <a:t>Danzig</a:t>
            </a:r>
            <a:r>
              <a:rPr lang="hu-HU" b="1" dirty="0" smtClean="0"/>
              <a:t> német lerohanása </a:t>
            </a:r>
            <a:r>
              <a:rPr lang="hu-HU" dirty="0" smtClean="0"/>
              <a:t>hadüzenet nélkül</a:t>
            </a:r>
            <a:br>
              <a:rPr lang="hu-HU" dirty="0" smtClean="0"/>
            </a:br>
            <a:r>
              <a:rPr lang="hu-HU" dirty="0" smtClean="0"/>
              <a:t>	Hitler meglepetésére brit és francia hadüzenet</a:t>
            </a:r>
          </a:p>
          <a:p>
            <a:r>
              <a:rPr lang="hu-HU" dirty="0" smtClean="0"/>
              <a:t>Két hét múlva szovjet támadás; az ország felosztása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457200" y="5445224"/>
            <a:ext cx="64807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Furcsa háború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Érdemi hadműveletek helyett kivárás; a franciák a Maginot-vonalnál védekeznek. Hitük szerint ez átjárhatatlan.</a:t>
            </a:r>
          </a:p>
          <a:p>
            <a:r>
              <a:rPr lang="hu-HU" i="1" dirty="0" smtClean="0"/>
              <a:t>A </a:t>
            </a:r>
            <a:r>
              <a:rPr lang="hu-HU" i="1" dirty="0" err="1" smtClean="0"/>
              <a:t>fr</a:t>
            </a:r>
            <a:r>
              <a:rPr lang="hu-HU" i="1" dirty="0" smtClean="0"/>
              <a:t>. hadügyminiszter által építtetett erődrendszer, melyet később a német erők Belgiumon </a:t>
            </a:r>
            <a:r>
              <a:rPr lang="hu-HU" i="1" dirty="0" smtClean="0"/>
              <a:t>(az Ardenneken) áthaladva </a:t>
            </a:r>
            <a:r>
              <a:rPr lang="hu-HU" i="1" dirty="0" smtClean="0"/>
              <a:t>kikerülnek.</a:t>
            </a:r>
          </a:p>
          <a:p>
            <a:r>
              <a:rPr lang="hu-HU" dirty="0" smtClean="0"/>
              <a:t>A „ szövetségesek” még nem tudnak támadni, Lengyelország gyors összeomlása miatt ugyanis még nem voltak felkészülve, Hitler pedig még nem akar			„ülőháború”.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2771800" y="5589240"/>
            <a:ext cx="115212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Felfelé nyíl 4"/>
          <p:cNvSpPr/>
          <p:nvPr/>
        </p:nvSpPr>
        <p:spPr>
          <a:xfrm flipH="1">
            <a:off x="3635896" y="2420888"/>
            <a:ext cx="72008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szovjet-finn háború (1939-1940)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A </a:t>
            </a:r>
            <a:r>
              <a:rPr lang="hu-HU" dirty="0" err="1" smtClean="0"/>
              <a:t>Szu.-hogy</a:t>
            </a:r>
            <a:r>
              <a:rPr lang="hu-HU" dirty="0" smtClean="0"/>
              <a:t> határa Leningrádtól távolabb </a:t>
            </a:r>
            <a:r>
              <a:rPr lang="hu-HU" dirty="0" err="1" smtClean="0"/>
              <a:t>kerüljön-területcserét</a:t>
            </a:r>
            <a:r>
              <a:rPr lang="hu-HU" dirty="0" smtClean="0"/>
              <a:t> javasolt Finnországnak. A Balti-öböl melletti területekért a Kola-félszigeten ajánlott területileg nagyobb, de értéktelenebb területeket. </a:t>
            </a:r>
            <a:br>
              <a:rPr lang="hu-HU" dirty="0" smtClean="0"/>
            </a:br>
            <a:r>
              <a:rPr lang="hu-HU" dirty="0" smtClean="0"/>
              <a:t>A finnek visszautasították az ajánlatot		a Vörös Hadsereg hadüzenet nélkül megtámadta az országot. </a:t>
            </a:r>
            <a:br>
              <a:rPr lang="hu-HU" dirty="0" smtClean="0"/>
            </a:br>
            <a:r>
              <a:rPr lang="hu-HU" dirty="0" smtClean="0"/>
              <a:t>A finnek oldalán magyar önkéntesek is harcoltak.</a:t>
            </a:r>
          </a:p>
          <a:p>
            <a:r>
              <a:rPr lang="hu-HU" dirty="0" smtClean="0"/>
              <a:t>Az újabb szovjet támadást a finnek már nem tudták visszaverni.</a:t>
            </a:r>
          </a:p>
          <a:p>
            <a:r>
              <a:rPr lang="hu-HU" dirty="0" smtClean="0"/>
              <a:t>Hogy az egész ország megszállását elkerüljék, békét kötöttek területátadással.	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6588224" y="3068960"/>
            <a:ext cx="93610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Skandinávia elfoglalása: 1940 </a:t>
            </a:r>
            <a:r>
              <a:rPr lang="hu-HU" dirty="0" smtClean="0"/>
              <a:t>tavasza</a:t>
            </a:r>
            <a:br>
              <a:rPr lang="hu-HU" dirty="0" smtClean="0"/>
            </a:br>
            <a:r>
              <a:rPr lang="hu-HU" dirty="0" smtClean="0"/>
              <a:t>Franciaország lerohanása: 1940 nyara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85000" lnSpcReduction="20000"/>
          </a:bodyPr>
          <a:lstStyle/>
          <a:p>
            <a:r>
              <a:rPr lang="hu-HU" dirty="0" smtClean="0"/>
              <a:t>Dánia, Norvégia-így biztosítható a svédországi vasércszállítás</a:t>
            </a:r>
          </a:p>
          <a:p>
            <a:r>
              <a:rPr lang="hu-HU" dirty="0" smtClean="0"/>
              <a:t>A </a:t>
            </a:r>
            <a:r>
              <a:rPr lang="hu-HU" dirty="0" smtClean="0"/>
              <a:t>németek elvágják egymástól a francia és az angol erőket; Anglia evakuálja csapatait (</a:t>
            </a:r>
            <a:r>
              <a:rPr lang="hu-HU" dirty="0" err="1" smtClean="0"/>
              <a:t>Dunquerque</a:t>
            </a:r>
            <a:r>
              <a:rPr lang="hu-HU" dirty="0" smtClean="0"/>
              <a:t>); a hadfelszerelés német zsákmány</a:t>
            </a:r>
          </a:p>
          <a:p>
            <a:r>
              <a:rPr lang="hu-HU" b="1" dirty="0" smtClean="0"/>
              <a:t>Franciaország lerohanása </a:t>
            </a:r>
            <a:r>
              <a:rPr lang="hu-HU" dirty="0" smtClean="0"/>
              <a:t>(nincs a páncélosokat támogató légierő), </a:t>
            </a:r>
            <a:r>
              <a:rPr lang="hu-HU" b="1" dirty="0" smtClean="0"/>
              <a:t>kapitulációja (1940. június</a:t>
            </a:r>
            <a:r>
              <a:rPr lang="hu-HU" dirty="0" smtClean="0"/>
              <a:t>, a </a:t>
            </a:r>
            <a:r>
              <a:rPr lang="hu-HU" dirty="0" err="1" smtClean="0"/>
              <a:t>compiegne-i</a:t>
            </a:r>
            <a:r>
              <a:rPr lang="hu-HU" dirty="0" smtClean="0"/>
              <a:t> vasúti kocsiban) ; </a:t>
            </a:r>
            <a:r>
              <a:rPr lang="hu-HU" b="1" dirty="0" smtClean="0"/>
              <a:t>kettéosztása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-északi</a:t>
            </a:r>
            <a:r>
              <a:rPr lang="hu-HU" dirty="0" smtClean="0"/>
              <a:t> része és a teljes atlanti partvonal náci megszállás alá kerül, biztosítandó a tengeralattjáró-hadműveleteket</a:t>
            </a:r>
          </a:p>
          <a:p>
            <a:r>
              <a:rPr lang="hu-HU" dirty="0" err="1" smtClean="0"/>
              <a:t>-középső</a:t>
            </a:r>
            <a:r>
              <a:rPr lang="hu-HU" dirty="0" smtClean="0"/>
              <a:t> és déli része </a:t>
            </a:r>
            <a:r>
              <a:rPr lang="hu-HU" i="1" dirty="0" smtClean="0"/>
              <a:t>Vichy-Franciaország </a:t>
            </a:r>
            <a:r>
              <a:rPr lang="hu-HU" dirty="0" smtClean="0"/>
              <a:t>néven kollaboráns vezetéssel működik tovább</a:t>
            </a:r>
            <a:endParaRPr lang="hu-H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170</Words>
  <Application>Microsoft Office PowerPoint</Application>
  <PresentationFormat>Diavetítés a képernyőre (4:3 oldalarány)</PresentationFormat>
  <Paragraphs>19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Office-téma</vt:lpstr>
      <vt:lpstr>A 2. világháború (1939-1945)</vt:lpstr>
      <vt:lpstr>A háború kitörése</vt:lpstr>
      <vt:lpstr>Furcsa háború</vt:lpstr>
      <vt:lpstr>A szovjet-finn háború (1939-1940)</vt:lpstr>
      <vt:lpstr>Skandinávia elfoglalása: 1940 tavasza Franciaország lerohanása: 1940 nyara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2. világháború</dc:title>
  <dc:creator>Töri2</dc:creator>
  <cp:lastModifiedBy>Könyvtár2</cp:lastModifiedBy>
  <cp:revision>20</cp:revision>
  <dcterms:created xsi:type="dcterms:W3CDTF">2015-03-20T10:04:54Z</dcterms:created>
  <dcterms:modified xsi:type="dcterms:W3CDTF">2016-04-05T11:29:53Z</dcterms:modified>
</cp:coreProperties>
</file>